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1" r:id="rId6"/>
    <p:sldId id="265" r:id="rId7"/>
    <p:sldId id="266" r:id="rId8"/>
    <p:sldId id="269" r:id="rId9"/>
    <p:sldId id="268" r:id="rId10"/>
    <p:sldId id="271" r:id="rId11"/>
    <p:sldId id="270" r:id="rId12"/>
    <p:sldId id="260" r:id="rId13"/>
  </p:sldIdLst>
  <p:sldSz cx="12192000" cy="6858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9949E-C0A9-36AD-EA2C-ABA6A049F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1A2028-C43A-0A04-ADDA-F0DDD887F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A81664D-6C7A-1B90-5581-84D0B567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7CB-C0CC-4CDC-B283-B227F67F969F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551B7EC-C562-06AF-1CD8-03DFA158E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824E551-D9CB-D192-4B49-11562D1B1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1890D-B974-40CF-9447-C66139D6B2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536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53E1B-4102-79FC-3052-2C16A846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597C733-1D0A-5416-187D-A5AAAC2C2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BE35A29-363F-2750-2C1C-0D29CCDFC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7CB-C0CC-4CDC-B283-B227F67F969F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AC5E63C-280B-E302-526B-D8A9D9B3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2029CD9-15F4-1D54-77B9-162096E65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1890D-B974-40CF-9447-C66139D6B2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381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00702839-298B-1924-D78B-03593FC7A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41C4B85E-296D-EE08-B0B9-EE48E5189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49A4937-3FF8-18FF-D880-C8330F2E1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7CB-C0CC-4CDC-B283-B227F67F969F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7D11AE1-7A21-EAC0-0C65-D2C228569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D23655F-F2A1-1EEF-A95E-31F309705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1890D-B974-40CF-9447-C66139D6B2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914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04BD9C-F706-B457-120F-CFABE3E7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253C464-9A31-8341-84C1-C32F52CFC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456B984-8920-AF81-FCEA-869BE23C8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7CB-C0CC-4CDC-B283-B227F67F969F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04EC742-3D59-3FA9-F087-054A2F47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0D691BA-2044-5328-BB65-2175D8CD9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1890D-B974-40CF-9447-C66139D6B2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305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AC01C0-271D-B7B8-FB28-6BE3F8B21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293136-C3CF-C6EA-2299-B21E477AA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7D1ECCA-131F-E212-6885-7CC2E5B3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7CB-C0CC-4CDC-B283-B227F67F969F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D4771C8-2060-7D94-F7D1-374042327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255B924-13BC-1E69-8953-E7ACAA685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1890D-B974-40CF-9447-C66139D6B2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262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27606A-BC29-B251-2D63-769D1A964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E80BA88-79DF-9652-38BF-220F3C1A0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5B96056-FFFF-9555-41F7-89697C03D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6E48ED1-22ED-540D-3886-EC818F4BA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7CB-C0CC-4CDC-B283-B227F67F969F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3F2F125-C145-E8A5-F267-3E4F9AFD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85759D5-6635-974D-5B0F-C5F3E86A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1890D-B974-40CF-9447-C66139D6B2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478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8A5E3-FF3F-E4E5-0F8A-8807ACC0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E0564D-3AB8-77BD-FBB0-EA6D2F19B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B455B68-4E68-5B89-92F3-95ABA75AF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FA75997-645C-5F62-7330-23AE4B0BA3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A8A570B9-C5FF-DF41-5D81-71CEA5260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4B86C01F-1B48-5DD6-9C26-01310F1D6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7CB-C0CC-4CDC-B283-B227F67F969F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9319AEA9-1881-0BA3-6F96-BA3992D99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CB2DE8E-F983-39ED-BD53-8CE8A35DC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1890D-B974-40CF-9447-C66139D6B2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953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F82AF-0417-236C-7E13-BE33C8DD5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AAC950F-FE25-836D-D89D-8FE1E0E02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7CB-C0CC-4CDC-B283-B227F67F969F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A22AD4F-29A6-E3AF-915C-841AB812F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2BDEC69-05FE-F5FC-AEA8-A6CF68E1C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1890D-B974-40CF-9447-C66139D6B2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73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49C3CC0-14DD-6F88-B9EF-F21E61EEF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7CB-C0CC-4CDC-B283-B227F67F969F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5DB5A7F-B1E5-8D04-6AA0-D5B132B41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7777A77F-744C-F658-C360-FEF7BF26F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1890D-B974-40CF-9447-C66139D6B2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308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F1B8C6-F30F-439E-AAEF-FA08D0326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75E5191-6CAA-A45E-B42A-E03073FDB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C32AFCF-9991-47C1-B792-048BBAFAE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8626471-3714-61C0-CA79-580609F3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7CB-C0CC-4CDC-B283-B227F67F969F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CC8E5DE-7488-EFCC-CAD0-EC5B7D524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3F1D24C-3BF4-6438-CD87-6EAF651AD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1890D-B974-40CF-9447-C66139D6B2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828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D1FAF-D78E-BE13-189E-03530CA4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A93E324D-1420-4380-F99C-30538ECDB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FED860-9A7E-7680-DABF-0F64DE9BD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9354DC8-C7A4-1196-A6B6-82360E8B5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7CB-C0CC-4CDC-B283-B227F67F969F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B99D124-7415-EAB5-F545-199BCA8C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F04E4EE-4B1B-90CD-AEE3-9A2107D2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1890D-B974-40CF-9447-C66139D6B2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960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6BAF5BE9-0035-A9CD-0556-4741511F3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4CBAF6-BD23-9D3A-CD31-E5664F872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9B8B6FA-83F2-B53C-4BE3-FB85EBEFA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297CB-C0CC-4CDC-B283-B227F67F969F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8FE4B4A-94C8-A6A9-638A-0EF4E56EF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6495512-27A1-9A10-B737-8981671A7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1890D-B974-40CF-9447-C66139D6B2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686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ducts.pcc.eu/sk/blog/fotovoltaicke-panely-vs-solarne-panely-rozdiely/" TargetMode="External"/><Relationship Id="rId7" Type="http://schemas.openxmlformats.org/officeDocument/2006/relationships/hyperlink" Target="https://www.finreport.sk/ekonomika/portugalsko-bude-mat-najvacsiu-plavajucu-solarnu-elektraren-v-europe/" TargetMode="External"/><Relationship Id="rId2" Type="http://schemas.openxmlformats.org/officeDocument/2006/relationships/hyperlink" Target="https://www.products.pcc.eu/sk/blog/energia-zo-slnka-buducnost-moc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.solar-panel-mounting.com/news/spain-and-portugal-pv-market-37701774.html" TargetMode="External"/><Relationship Id="rId5" Type="http://schemas.openxmlformats.org/officeDocument/2006/relationships/hyperlink" Target="https://www.energie-portal.sk/Dokument/solarna-energia-vyhody-a-nevyhody-ziskavania-elektriny-zo-slnka-104225.aspx" TargetMode="External"/><Relationship Id="rId4" Type="http://schemas.openxmlformats.org/officeDocument/2006/relationships/hyperlink" Target="https://www.eprojekt.sk/fotovoltika-a-slnecne-kolektory-aky-je-medzi-nimi-rozdie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hsr.sk/uploads/files/zsrwR58V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solarneslovensko.sk/dotaci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845E1-FCBA-081B-0EC9-725DA60655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Ekonomické hľadiská pri realizácií </a:t>
            </a:r>
            <a:r>
              <a:rPr lang="sk-SK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fotovoltaických</a:t>
            </a:r>
            <a:b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solárnych systémov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A3E0F7-62D0-3661-4D15-E7C499F8F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81481"/>
            <a:ext cx="9144000" cy="1655762"/>
          </a:xfrm>
        </p:spPr>
        <p:txBody>
          <a:bodyPr/>
          <a:lstStyle/>
          <a:p>
            <a:r>
              <a:rPr lang="sk-SK" dirty="0"/>
              <a:t>Mgr. Róbert Kyjak</a:t>
            </a:r>
          </a:p>
        </p:txBody>
      </p:sp>
    </p:spTree>
    <p:extLst>
      <p:ext uri="{BB962C8B-B14F-4D97-AF65-F5344CB8AC3E}">
        <p14:creationId xmlns:p14="http://schemas.microsoft.com/office/powerpoint/2010/main" val="4089492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DEC71-4444-79CA-CFC5-C289043D5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k-SK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ajväčšia plávajúca solárna elektráreň         v Európe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FCE2CC-0E9E-ABE0-92B7-9F1FE1E40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Pozostáva z 12-tisíc solárnych panelov s rozlohou štyroch futbalových ihrísk</a:t>
            </a:r>
          </a:p>
          <a:p>
            <a:r>
              <a:rPr lang="sk-SK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Panely umiestnené na hladine nádrže </a:t>
            </a:r>
            <a:r>
              <a:rPr lang="sk-SK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Alqueva</a:t>
            </a:r>
            <a:r>
              <a:rPr lang="sk-SK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vyprodukujú až 7,5 GWh elektrickej energie ročne</a:t>
            </a:r>
            <a:r>
              <a:rPr lang="sk-SK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r>
              <a:rPr lang="sk-SK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Plávajúce panely </a:t>
            </a:r>
            <a:r>
              <a:rPr lang="sk-SK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nezaberajú poľnohospodársku pôdu ani stavebné pozemky.</a:t>
            </a:r>
            <a:endParaRPr lang="sk-SK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Nákladovo sú mimoriadne efektívne.</a:t>
            </a:r>
          </a:p>
          <a:p>
            <a:r>
              <a:rPr lang="sk-SK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Prebytočnú energiu naakumulovanú počas slnečných dní je možné </a:t>
            </a:r>
            <a:r>
              <a:rPr lang="sk-SK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uskladniť a využiť počas dní bez slnka</a:t>
            </a:r>
            <a:r>
              <a:rPr lang="sk-SK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82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112366-320A-2467-E21D-D5E9D2DA7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k-SK" b="1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ajväčšia plávajúca solárna elektráreň         v Európe</a:t>
            </a:r>
            <a:endParaRPr lang="sk-SK" b="1" dirty="0"/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06242EA4-7135-0BBA-E958-04C8AF8FFA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496" y="1825625"/>
            <a:ext cx="65270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447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32FB2-8689-8722-883A-AFAA411FE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Použitá literatúra: 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071AD4F-EFA9-264F-9C20-318EF3956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lnSpcReduction="10000"/>
          </a:bodyPr>
          <a:lstStyle/>
          <a:p>
            <a:r>
              <a:rPr lang="sk-SK" dirty="0">
                <a:hlinkClick r:id="rId2"/>
              </a:rPr>
              <a:t>https://www.products.pcc.eu/sk/blog/energia-zo-slnka-buducnost-moci/</a:t>
            </a:r>
            <a:endParaRPr lang="sk-SK" dirty="0"/>
          </a:p>
          <a:p>
            <a:r>
              <a:rPr lang="sk-SK" dirty="0">
                <a:hlinkClick r:id="rId3"/>
              </a:rPr>
              <a:t>https://www.products.pcc.eu/sk/blog/fotovoltaicke-panely-vs-solarne-panely-rozdiely/</a:t>
            </a:r>
            <a:endParaRPr lang="sk-SK" dirty="0"/>
          </a:p>
          <a:p>
            <a:r>
              <a:rPr lang="sk-SK" dirty="0">
                <a:hlinkClick r:id="rId4"/>
              </a:rPr>
              <a:t>https://www.eprojekt.sk/fotovoltika-a-slnecne-kolektory-aky-je-medzi-nimi-rozdiel/</a:t>
            </a:r>
            <a:endParaRPr lang="sk-SK" dirty="0"/>
          </a:p>
          <a:p>
            <a:r>
              <a:rPr lang="sk-SK" dirty="0">
                <a:hlinkClick r:id="rId5"/>
              </a:rPr>
              <a:t>https://www.energie-portal.sk/Dokument/solarna-energia-vyhody-a-nevyhody-ziskavania-elektriny-zo-slnka-104225.aspx</a:t>
            </a:r>
            <a:endParaRPr lang="sk-SK" dirty="0"/>
          </a:p>
          <a:p>
            <a:r>
              <a:rPr lang="sk-SK" dirty="0">
                <a:hlinkClick r:id="rId6"/>
              </a:rPr>
              <a:t>https://sk.solar-panel-mounting.com/news/spain-and-portugal-pv-market-37701774.html</a:t>
            </a:r>
            <a:endParaRPr lang="sk-SK" dirty="0"/>
          </a:p>
          <a:p>
            <a:r>
              <a:rPr lang="sk-SK" dirty="0">
                <a:hlinkClick r:id="rId7"/>
              </a:rPr>
              <a:t>https://www.finreport.sk/ekonomika/portugalsko-bude-mat-najvacsiu-plavajucu-solarnu-elektraren-v-europe/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098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3ECAB-57D6-BF4A-72B1-028CE605A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71959"/>
            <a:ext cx="10770031" cy="5796583"/>
          </a:xfrm>
        </p:spPr>
        <p:txBody>
          <a:bodyPr>
            <a:noAutofit/>
          </a:bodyPr>
          <a:lstStyle/>
          <a:p>
            <a:r>
              <a:rPr lang="sk-SK" sz="3200" b="0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Globálne otepľovanie </a:t>
            </a:r>
            <a:r>
              <a:rPr lang="sk-SK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najväčší svetový problémov 21. storočia</a:t>
            </a:r>
            <a:br>
              <a:rPr lang="sk-SK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k-SK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Zhoršujúcej sa situácii nepomáha ani výroba elektriny, ktorá často naozaj nie je ekologická a produkuje veľké množstvo skleníkových plynov.</a:t>
            </a:r>
            <a:br>
              <a:rPr lang="sk-SK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k-SK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800" b="0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SLNKO</a:t>
            </a:r>
            <a:r>
              <a:rPr lang="sk-SK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zdroj energie, ktorý má takmer nekonečný potenciál pokryť naše energetické potreby</a:t>
            </a:r>
            <a:br>
              <a:rPr lang="sk-SK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k-SK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800" b="0" i="0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Svetlo generované Slnkom sa dá spracovať                na elektrinu pomocou solárnych článkov. </a:t>
            </a:r>
            <a:endParaRPr lang="sk-SK" sz="28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2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FD8B535-6E81-7A5E-62AD-1B4855AC5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6880"/>
            <a:ext cx="10515600" cy="6169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Fotovoltaické a solárne panely </a:t>
            </a:r>
          </a:p>
          <a:p>
            <a:pPr lvl="1"/>
            <a:r>
              <a:rPr lang="sk-SK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sú známe už nejaký čas (od 50. rokov 20. storočia)</a:t>
            </a:r>
          </a:p>
          <a:p>
            <a:pPr lvl="1"/>
            <a:r>
              <a:rPr lang="sk-SK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ich rozsiahle použitie sa netešilo využitiu z dôvodu </a:t>
            </a:r>
            <a:r>
              <a:rPr lang="sk-SK" sz="2800" b="0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vysokých výrobných nákladov</a:t>
            </a:r>
            <a:endParaRPr lang="sk-SK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k-SK" sz="2800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6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Vďaka výraznému zníženiu </a:t>
            </a:r>
          </a:p>
          <a:p>
            <a:pPr marL="0" indent="0">
              <a:buNone/>
            </a:pPr>
            <a:r>
              <a:rPr lang="sk-SK" sz="26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výrobných nákladov </a:t>
            </a:r>
            <a:r>
              <a:rPr lang="sk-SK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 panely </a:t>
            </a:r>
          </a:p>
          <a:p>
            <a:pPr marL="0" indent="0">
              <a:buNone/>
            </a:pPr>
            <a:r>
              <a:rPr lang="sk-SK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nachádzajú nielen vo veľkých </a:t>
            </a:r>
          </a:p>
          <a:p>
            <a:pPr marL="0" indent="0">
              <a:buNone/>
            </a:pPr>
            <a:r>
              <a:rPr lang="sk-SK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solárnych elektrárňach alebo </a:t>
            </a:r>
          </a:p>
          <a:p>
            <a:pPr marL="0" indent="0">
              <a:buNone/>
            </a:pPr>
            <a:r>
              <a:rPr lang="sk-SK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strechách veľkých budov, </a:t>
            </a:r>
          </a:p>
          <a:p>
            <a:pPr marL="0" indent="0">
              <a:buNone/>
            </a:pPr>
            <a:r>
              <a:rPr lang="sk-SK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ale čoraz častejšie aj </a:t>
            </a:r>
          </a:p>
          <a:p>
            <a:pPr marL="0" indent="0">
              <a:buNone/>
            </a:pPr>
            <a:r>
              <a:rPr lang="sk-SK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rodinných domoch či </a:t>
            </a:r>
          </a:p>
          <a:p>
            <a:pPr marL="0" indent="0">
              <a:buNone/>
            </a:pPr>
            <a:r>
              <a:rPr lang="sk-SK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panelákoch.</a:t>
            </a:r>
            <a:endParaRPr lang="sk-SK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Solárne panely, istota v neistých časoch | Svet svietidiel">
            <a:extLst>
              <a:ext uri="{FF2B5EF4-FFF2-40B4-BE49-F238E27FC236}">
                <a16:creationId xmlns:a16="http://schemas.microsoft.com/office/drawing/2014/main" id="{925DEE64-9B42-44D4-E6B2-274EF2BC1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701" y="2468105"/>
            <a:ext cx="5059099" cy="281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40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B6A2DD-0FB8-3F70-05AE-2B00E696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Fotovoltaické a solárne panely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795F2C4-610E-074A-D4E1-D5C0770B4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k-SK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otovoltické</a:t>
            </a:r>
            <a:r>
              <a:rPr lang="sk-SK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panely – </a:t>
            </a:r>
          </a:p>
          <a:p>
            <a:pPr lvl="1"/>
            <a:r>
              <a:rPr lang="sk-SK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čerpajú energiu zo slnečného žiarenia a konvertujú ju na elektrickú energiu. </a:t>
            </a:r>
          </a:p>
          <a:p>
            <a:pPr lvl="1"/>
            <a:r>
              <a:rPr lang="sk-SK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táto energia sa dá využiť v domácnosti, ale aj na pracovisku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Solárne panely – </a:t>
            </a:r>
          </a:p>
          <a:p>
            <a:pPr lvl="1"/>
            <a:r>
              <a:rPr lang="sk-SK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premieňajú slnečné žiarenie na teplo</a:t>
            </a:r>
          </a:p>
          <a:p>
            <a:pPr lvl="1"/>
            <a:r>
              <a:rPr lang="sk-SK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solárne kolektory na rozdiel od fotovoltaických nevytvárajú elektrickú energiu, ktorá je využiteľná na rôzne účely</a:t>
            </a:r>
          </a:p>
          <a:p>
            <a:pPr lvl="1"/>
            <a:r>
              <a:rPr lang="sk-SK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konvertujú načerpanú radiáciu zo slnečného žiarenia na teplo a vyhrievanie priestorov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38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3B1EC-C7BE-A084-2573-B53264026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i="0" dirty="0">
                <a:solidFill>
                  <a:srgbClr val="2129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Využívanie slnečnej energie na Slovensku</a:t>
            </a:r>
            <a:br>
              <a:rPr lang="sk-SK" b="1" i="0" dirty="0">
                <a:solidFill>
                  <a:srgbClr val="2129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0F0513A-BC5C-C174-C65E-F1ABED5E4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834"/>
            <a:ext cx="10515600" cy="4658129"/>
          </a:xfrm>
        </p:spPr>
        <p:txBody>
          <a:bodyPr/>
          <a:lstStyle/>
          <a:p>
            <a:pPr algn="l"/>
            <a:r>
              <a:rPr lang="sk-SK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Slovensku sa solárna energia využíva na ohrev vody a získavanie elektrickej energie v domácnostiach a firmách, ako aj na výrobu elektrickej energie v slnečných parkoch – </a:t>
            </a:r>
            <a:r>
              <a:rPr lang="sk-SK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fotovoltické</a:t>
            </a:r>
            <a:r>
              <a:rPr lang="sk-SK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elektrárne</a:t>
            </a:r>
          </a:p>
          <a:p>
            <a:pPr algn="l"/>
            <a:r>
              <a:rPr lang="sk-SK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Napriek tomu  - využívame iba zlomok potenciálu slnečného žiarenia na Slovensku. </a:t>
            </a:r>
          </a:p>
          <a:p>
            <a:pPr algn="l"/>
            <a:r>
              <a:rPr lang="sk-SK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hospodárstva SR stanovilo </a:t>
            </a:r>
            <a:r>
              <a:rPr lang="sk-SK" b="0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využiteľný potenciál slnka</a:t>
            </a:r>
            <a:r>
              <a:rPr lang="sk-SK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u nás na 9 450 GWh ročne. </a:t>
            </a:r>
          </a:p>
          <a:p>
            <a:pPr algn="l"/>
            <a:r>
              <a:rPr lang="sk-SK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Solárna energia by tak mohla byť druhý najvýznamnejší zdroj obnoviteľnej energie na Slovensku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2D184-6329-256F-F720-14A95929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0" dirty="0">
                <a:solidFill>
                  <a:srgbClr val="2129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Využívanie slnečnej energie na Slovensku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6CA66E1-F3DB-C2B4-A7BE-6133CB7D4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Jedným z najzaujímavejších </a:t>
            </a:r>
          </a:p>
          <a:p>
            <a:pPr marL="0" indent="0">
              <a:buNone/>
            </a:pPr>
            <a:r>
              <a:rPr lang="sk-SK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aspektov solárnej energie je </a:t>
            </a:r>
          </a:p>
          <a:p>
            <a:pPr marL="0" indent="0">
              <a:buNone/>
            </a:pPr>
            <a:r>
              <a:rPr lang="sk-SK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finančná stránka. </a:t>
            </a:r>
          </a:p>
          <a:p>
            <a:pPr marL="0" indent="0">
              <a:buNone/>
            </a:pPr>
            <a:endParaRPr lang="sk-SK" b="1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Náklady na takto vytvorenú elektrickú energiu sú minimálne. Najväčšiu položku -  náklady pri inštalovaní systému, pričom po splatení týchto výdavkov je </a:t>
            </a:r>
            <a:r>
              <a:rPr lang="sk-SK" b="0" i="0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získavaná energia prakticky zadarmo.</a:t>
            </a:r>
          </a:p>
          <a:p>
            <a:r>
              <a:rPr lang="sk-SK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 súčasnej výhodnosti inštalácie solárnych panelov pomáhajú aj </a:t>
            </a:r>
            <a:r>
              <a:rPr lang="sk-SK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štátne dotácie </a:t>
            </a:r>
          </a:p>
          <a:p>
            <a:r>
              <a:rPr lang="sk-SK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https://www.solarneslovensko.sk/dotacie/</a:t>
            </a:r>
            <a:endParaRPr lang="sk-SK" b="1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5275F2F-1AA0-90C2-6810-CDC7A4728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111" y="1493646"/>
            <a:ext cx="3105771" cy="207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470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916D74D-4D43-D5E9-5502-D809373CC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2" y="1459190"/>
            <a:ext cx="10515600" cy="52464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Portugalský energetický priemysel profituje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sk-SK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k-SK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 priaznivej klímy krajiny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sk-SK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 to totiž krajina, ktorá má podľa štatistík 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k-SK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najviac slnečných dní zo všetkých európskych štátov</a:t>
            </a:r>
            <a:r>
              <a:rPr lang="sk-SK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sk-SK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20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Portugalsko v poslednom desaťročí výrazne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sk-SK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k-SK" sz="20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investovalo do obnoviteľnej energie.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sk-SK" sz="2000" b="0" i="0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20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 roku 2013 bolo v Portugalsku 25,7% energie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sk-SK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k-SK" sz="20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 obnoviteľných zdrojov, čo sa zvýšilo na 27 %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sk-SK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k-SK" sz="20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 roku 2014 a 28 % v roku 2016. 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20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Do roku 2020 sa toto číslo zvýšilo na približne 30 % a stále sa zvyšuje.</a:t>
            </a:r>
          </a:p>
          <a:p>
            <a:pPr algn="l"/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energy">
            <a:extLst>
              <a:ext uri="{FF2B5EF4-FFF2-40B4-BE49-F238E27FC236}">
                <a16:creationId xmlns:a16="http://schemas.microsoft.com/office/drawing/2014/main" id="{7D20FB5F-6915-1CCA-3CB0-70AD560B0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438275"/>
            <a:ext cx="285750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9D05265-98D6-E88A-AF27-E2DCA834A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b="1" i="0" dirty="0">
                <a:solidFill>
                  <a:srgbClr val="2129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Využívanie slnečnej energie v Portugalsku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707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770CE-0C9F-EB8A-0BC7-49ECF455A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0" dirty="0">
                <a:solidFill>
                  <a:srgbClr val="2129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Využívanie slnečnej energie v Portugalsku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DB96FA-00C0-FBEA-197D-4B0CE9210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678" y="1690687"/>
            <a:ext cx="4784035" cy="4471574"/>
          </a:xfrm>
        </p:spPr>
        <p:txBody>
          <a:bodyPr>
            <a:normAutofit/>
          </a:bodyPr>
          <a:lstStyle/>
          <a:p>
            <a:pPr algn="l"/>
            <a:r>
              <a:rPr lang="sk-SK" sz="28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Portugalsko zverejnilo celosvetové správy, keď       vo februári 2016 pochádzalo 95 % elektrickej energie vyrobenej v Portugalsku         z obnoviteľnej energie  vrátane biomasy, vodnej energie, veternej energie a </a:t>
            </a:r>
            <a:r>
              <a:rPr lang="sk-SK" sz="2800" b="0" i="0" u="sng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solárnej energie.</a:t>
            </a:r>
          </a:p>
          <a:p>
            <a:pPr marL="0" indent="0" algn="l">
              <a:buNone/>
            </a:pPr>
            <a:endParaRPr lang="sk-SK" sz="2800" b="0" i="0" u="sng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2BA6581-0BA7-B516-F3D0-7EA17323B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140" y="1806224"/>
            <a:ext cx="5035660" cy="336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22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D14E5-ED51-C65E-DA2F-2ABC8DCF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0" dirty="0">
                <a:solidFill>
                  <a:srgbClr val="21293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Využívanie slnečnej energie v Portugalsku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45678C3-3D54-055E-0528-2BB22DBCE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sk-SK" b="0" i="0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k-SK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Portugalsko výrazne investovalo najmä do veternej a solárnej energie</a:t>
            </a:r>
          </a:p>
          <a:p>
            <a:pPr algn="l"/>
            <a:endParaRPr lang="sk-SK" b="0" i="0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k-SK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 posledných dvoch desaťročiach výrazne zvýšilo svoju </a:t>
            </a:r>
            <a:r>
              <a:rPr lang="sk-SK" b="0" i="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fotovoltaickú</a:t>
            </a:r>
            <a:r>
              <a:rPr lang="sk-SK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solárnu energiu.</a:t>
            </a:r>
          </a:p>
          <a:p>
            <a:pPr marL="0" indent="0" algn="l">
              <a:buNone/>
            </a:pPr>
            <a:endParaRPr lang="sk-SK" b="0" i="0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k-SK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Krajina chce byť do roku 2050 klimaticky neutrálna a do roku 2026 pokryť 80 percent svojej spotreby elektriny obnoviteľnými zdrojmi.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712042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664</Words>
  <Application>Microsoft Office PowerPoint</Application>
  <PresentationFormat>Širokouhlá</PresentationFormat>
  <Paragraphs>74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Motív Office</vt:lpstr>
      <vt:lpstr>Ekonomické hľadiská pri realizácií fotovoltaických a solárnych systémov</vt:lpstr>
      <vt:lpstr>Globálne otepľovanie - najväčší svetový problémov 21. storočia  Zhoršujúcej sa situácii nepomáha ani výroba elektriny, ktorá často naozaj nie je ekologická a produkuje veľké množstvo skleníkových plynov.  SLNKO - zdroj energie, ktorý má takmer nekonečný potenciál pokryť naše energetické potreby  Svetlo generované Slnkom sa dá spracovať                na elektrinu pomocou solárnych článkov. </vt:lpstr>
      <vt:lpstr>Prezentácia programu PowerPoint</vt:lpstr>
      <vt:lpstr>Fotovoltaické a solárne panely</vt:lpstr>
      <vt:lpstr>Využívanie slnečnej energie na Slovensku </vt:lpstr>
      <vt:lpstr>Využívanie slnečnej energie na Slovensku</vt:lpstr>
      <vt:lpstr>Využívanie slnečnej energie v Portugalsku</vt:lpstr>
      <vt:lpstr>Využívanie slnečnej energie v Portugalsku</vt:lpstr>
      <vt:lpstr>Využívanie slnečnej energie v Portugalsku</vt:lpstr>
      <vt:lpstr>Najväčšia plávajúca solárna elektráreň         v Európe</vt:lpstr>
      <vt:lpstr>Najväčšia plávajúca solárna elektráreň         v Európe</vt:lpstr>
      <vt:lpstr>Použitá literatúra: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Ekonomické hľadiská pri realizácií fotovoltaických a solárnych systémov</dc:title>
  <dc:creator>Maria Kyjakova</dc:creator>
  <cp:lastModifiedBy>Gabriel Kovács</cp:lastModifiedBy>
  <cp:revision>14</cp:revision>
  <cp:lastPrinted>2023-10-27T12:18:56Z</cp:lastPrinted>
  <dcterms:created xsi:type="dcterms:W3CDTF">2023-10-27T09:30:37Z</dcterms:created>
  <dcterms:modified xsi:type="dcterms:W3CDTF">2023-11-08T19:38:51Z</dcterms:modified>
</cp:coreProperties>
</file>