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3467D-AE6F-D923-317D-C86357F09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393D4C-5F77-DB14-4A9F-DB05A5E37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587EC96-9061-D4A0-B2E6-66303076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FF18F84-209A-52A6-1690-A6A9B76E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6C8297-077A-DF22-959F-7B503BE0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074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E95CA-CF52-3F9C-740B-FD7D1A85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425A874-D3F1-E336-1C10-9C7052185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5D9EC94-6EDE-604D-3E8F-8E20952A8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6D00C03-E1A9-FFF2-7E41-8A77048B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0F3797-9A1E-8AE9-EFD1-773DC37E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17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EE304DA-0905-FC34-6013-AA87EBC4D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81B70CF-C744-31E1-A314-9CCA43ED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8BA24D7-8871-C334-C61B-58381203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30D7B21-3015-503C-B9E1-1788DDC7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D5D8CDF-FF8C-F3D7-9113-232A7529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67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73D1F-CE70-8E3B-17AC-D4BEFCD8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48EC4F-A2AE-4F22-F7F0-1CD9570F5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1AACF4-2700-75B8-4131-C5DAFD7AA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39D8A6C-1B17-4221-707E-6D4FD4254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90D2EA-25EA-8496-1DC7-0905DD92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537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4AA64-19CD-3273-2E1E-9B1EB3F61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D71EC0-5C07-E3EB-C6F4-34AFE55C2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81711C9-DB9E-3CF2-013A-45A0707F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1AF54D7-3243-D850-AD45-F97BB817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A45BC85-85D8-A67C-583E-68DF3CDB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23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1A118-6448-894D-F12F-A11B925B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3FB9E3-596D-C966-FCEC-28AA149D7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6A748E4-7643-612A-7F09-1F7901EE6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8C1C588-8DBD-4E1E-17D6-F1D4084E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0E0E0B5-D224-27C4-1A46-D91E9D2B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EDD48BC-2AFF-7C35-B7C9-E322C2C4A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267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98873-92D4-520B-3D27-95774F4D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7808DA-6FBF-0511-93B2-992AFD4FF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1BC4299-464F-F8DD-73CD-288B1D912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CEACF99-0EAF-B92D-6771-BC8CB437A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80F6545-CF13-D32C-3E20-E9E8C0923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0F40A76-3756-2D02-5A32-A72CDF33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40CE1504-DBE0-7443-37EF-F1ADB78F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AC477D5-E405-297D-4AE0-8A62F936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71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A737F-1BC0-8DAB-751E-E31D9DDE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4844634-CCC0-26C2-BA7B-4DABB050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38D16D9-9F0C-2D22-7CBC-2000A63B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0596F20-9112-FD68-FAAE-F2F44695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767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264090E-C2D0-767A-F5FE-A5CA803C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D7DF092-318F-1655-CF67-5CD8EA5D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CD86E27-ECF4-A2C3-86A8-0D629471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198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8E617-EC30-286B-151E-C016293F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83908DC-9B1A-B113-4387-49CBB7F29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C8079D-16B8-44F6-0B22-8303D6F04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B72CF33-4B48-EB00-2A39-91F83B86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C4757CE-A14A-DF9D-8D83-A4F5D6E0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52801EF-A318-EE2B-83B5-71B37443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776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DBB47-2827-C13B-8937-E32288A40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36185C0-5432-0B56-1A7E-970C0422B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427605-25B0-7B83-5EA9-29E429F25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490EC04-AEBE-AC51-8F6E-CCF1B4CF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5177233-2EFF-FDD4-2CC9-702E2B45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FC48BA4-6A49-4388-6330-E7F12C41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373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8DE260C1-0D9C-1634-DA02-A0EED7F1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57348D-FF1E-B703-4310-4E6CF0C91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C8B3DC2-E804-E28D-C22F-2A837AFB0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5BF4C-669B-4A67-B073-493950018C23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7E0D4B8-26CA-617F-143B-47C9D9F08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18D5B8D-8D74-78C1-16B9-24829FBE0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37F9-D90D-4B08-B388-202EFA64FA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719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B8854E69-7F58-4187-2DE7-2F6FACB81D3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44073" y="3648220"/>
            <a:ext cx="9144000" cy="165576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200" b="1" dirty="0">
                <a:latin typeface="Arial" panose="020B0604020202020204" pitchFamily="34" charset="0"/>
                <a:cs typeface="Arial" panose="020B0604020202020204" pitchFamily="34" charset="0"/>
              </a:rPr>
              <a:t>Vzťahy na pracoviskách zamestnávateľov medzi zamestnancami a manažmentom</a:t>
            </a:r>
          </a:p>
          <a:p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E4AFAFCA-5D13-FC12-7E54-1269CAF67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142" y="165822"/>
            <a:ext cx="6019454" cy="334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15FBFF63-C500-B270-B838-D9CAB342C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254" y="965298"/>
            <a:ext cx="7195129" cy="49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58662A4D-5961-515B-529D-70416DE48740}"/>
              </a:ext>
            </a:extLst>
          </p:cNvPr>
          <p:cNvSpPr txBox="1"/>
          <p:nvPr/>
        </p:nvSpPr>
        <p:spPr>
          <a:xfrm>
            <a:off x="572654" y="421612"/>
            <a:ext cx="1118523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Zamestnanec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je fyzická osoba, ktorá vykonáva závislú prácu pre zamestnávateľa v rámci pracovného pomeru a vo výnimočných prípadoch aj v obdobných pracovnoprávnych vzťahov. Zamestnancom môže byť osoba, ktorá má spôsobilosť mať v pracovnoprávnych vzťahoch práva a povinnosti .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Manažment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znamená „vedieť ako“, t. j. hľadať a umiestniť správnych ľudí na správne miesta, komunikovať s nimi, reálne ich motivovať a stimulovať individuálne aj ako členov tímu, predvídať vývoj, rozumne riskovať, atď.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60AA9A7-60A7-D992-8087-1C7068172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327" y="4498109"/>
            <a:ext cx="7468032" cy="200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7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10C25958-F73C-235C-C7E7-624A62120750}"/>
              </a:ext>
            </a:extLst>
          </p:cNvPr>
          <p:cNvSpPr txBox="1"/>
          <p:nvPr/>
        </p:nvSpPr>
        <p:spPr>
          <a:xfrm>
            <a:off x="438727" y="387928"/>
            <a:ext cx="11314545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Pracovisko a vzťahy na ňom hrajú pre mnohých ľudí dôležitú úlohu v ich spoločenskom živote.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 pohľadu firmy to prináša viaceré výhody - ak budú na pracovisku výborné vzťahy, zamestnanec bude angažovanejší, produktívnejší a šťastnejší, manažment podniku zase spokojný, že zamestnanci majú vysokú produktivitu práce.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Vytváranie príležitostí a podpora pozitívnych sociálnych interakcií by mala byť prvoradým cieľom hlavne vedúcich pracovníkov a manažérov.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7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21AFB022-A435-D13D-795C-90DDF946F92C}"/>
              </a:ext>
            </a:extLst>
          </p:cNvPr>
          <p:cNvSpPr txBox="1"/>
          <p:nvPr/>
        </p:nvSpPr>
        <p:spPr>
          <a:xfrm>
            <a:off x="240144" y="116990"/>
            <a:ext cx="11065163" cy="647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Na pracovisku môžu vznikať rôzne druhy konfliktov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Zhoršuje sa komunikácia a morálka na pracovisku medzi zamestnancami a manažmentom, znižuje sa motivácia zamestnancov k lepšiemu výkonu</a:t>
            </a:r>
          </a:p>
          <a:p>
            <a:pPr algn="just">
              <a:lnSpc>
                <a:spcPct val="150000"/>
              </a:lnSpc>
            </a:pP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Asertivita a riešenie konfliktov patria k bazálnym nástrojom pri práci. Rozvoj asertívnych zručností a ochota ku zmene môže viesť k vnútornej spokojnosti, ku kvalitnejšej spolupráci a zvýšeniu profesionality.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EF0B354-2893-5FA1-4AEE-7258381C9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854" y="2225648"/>
            <a:ext cx="2346039" cy="187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4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522E5FBB-018D-926A-1E21-7BF80F562775}"/>
              </a:ext>
            </a:extLst>
          </p:cNvPr>
          <p:cNvSpPr txBox="1"/>
          <p:nvPr/>
        </p:nvSpPr>
        <p:spPr>
          <a:xfrm>
            <a:off x="775853" y="456155"/>
            <a:ext cx="1098203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Spätná väzba je užitočná, pokiaľ je konštruktívna.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Pozorný komentár je desaťkrát účinnejší ako priemerná kritika.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Spätná väzba je o konštruktívnych riešeniach.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Poskytovanie spätnej väzby môžu využiť tiež nadriadení pracovníci pri hodnotiacich pohovoroch so svojimi zamestnancami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ACFD609-6FC4-F0E5-E27F-B8E0715F2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903" y="4581237"/>
            <a:ext cx="4951768" cy="153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2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BCF0374C-2F8E-CAC1-D607-811EE0100DE0}"/>
              </a:ext>
            </a:extLst>
          </p:cNvPr>
          <p:cNvSpPr txBox="1"/>
          <p:nvPr/>
        </p:nvSpPr>
        <p:spPr>
          <a:xfrm>
            <a:off x="757380" y="1556572"/>
            <a:ext cx="10825019" cy="3890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Rozvíjať dobré vzťahy na pracovisku je najmä úloha vedúcich pracovníkov, ale aj majiteľov, či riaditeľov.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Medzi vlastnosti vedúcich pracovníkov by mali patriť vlastnosti rozvíjať dobrú komunikáciu, motivovať spolupracovníkov a vytvárať pozitívne prostredie.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Takýchto manažérov by si mali firmy vážiť. </a:t>
            </a:r>
          </a:p>
        </p:txBody>
      </p:sp>
    </p:spTree>
    <p:extLst>
      <p:ext uri="{BB962C8B-B14F-4D97-AF65-F5344CB8AC3E}">
        <p14:creationId xmlns:p14="http://schemas.microsoft.com/office/powerpoint/2010/main" val="94958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8E37E5AA-28CA-BCED-1F88-C158D3BE0C44}"/>
              </a:ext>
            </a:extLst>
          </p:cNvPr>
          <p:cNvSpPr txBox="1"/>
          <p:nvPr/>
        </p:nvSpPr>
        <p:spPr>
          <a:xfrm>
            <a:off x="3048000" y="1879800"/>
            <a:ext cx="609600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4000" b="1" dirty="0">
                <a:latin typeface="Arial" panose="020B0604020202020204" pitchFamily="34" charset="0"/>
                <a:cs typeface="Arial" panose="020B0604020202020204" pitchFamily="34" charset="0"/>
              </a:rPr>
              <a:t>Ďakujem za pozornosť</a:t>
            </a:r>
            <a:r>
              <a:rPr lang="sk-SK" sz="4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algn="ctr"/>
            <a:endParaRPr lang="sk-SK" sz="4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sk-SK" sz="4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sk-SK" sz="4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Mgr. Stanislava Kovácsová</a:t>
            </a:r>
          </a:p>
          <a:p>
            <a:pPr algn="ctr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SOŠ stavebná, Tulipánová 2, 011 62 Žilina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2925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7944</TotalTime>
  <Words>318</Words>
  <Application>Microsoft Office PowerPoint</Application>
  <PresentationFormat>Širokouhlá</PresentationFormat>
  <Paragraphs>27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Ilčík</dc:creator>
  <cp:lastModifiedBy>Gabriel Kovács</cp:lastModifiedBy>
  <cp:revision>2</cp:revision>
  <dcterms:created xsi:type="dcterms:W3CDTF">2023-10-25T08:30:17Z</dcterms:created>
  <dcterms:modified xsi:type="dcterms:W3CDTF">2023-11-08T19:42:22Z</dcterms:modified>
</cp:coreProperties>
</file>