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ok s popisom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zvislý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vislý nadpis a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a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" type="objOnly">
  <p:cSld name="OBJECT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á snímka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lavička sekcie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anie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n nadpis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popisom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uropa.eu/europass/eportfolio/screen/cv-editor?lang=sk" TargetMode="External"/><Relationship Id="rId3" Type="http://schemas.openxmlformats.org/officeDocument/2006/relationships/hyperlink" Target="https://www.zivotopis-online.sk/editor/zivotopis/" TargetMode="External"/><Relationship Id="rId7" Type="http://schemas.openxmlformats.org/officeDocument/2006/relationships/hyperlink" Target="https://rzovp.sk/wp-content/uploads/2022/07/Vzor-zmluva-o-dualnom-vzdelavani-odborny-vycvik-od-1.1.2022-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pracovnestaze.sk/vzory-dokumentov/zmluva-pre-stazistu" TargetMode="External"/><Relationship Id="rId5" Type="http://schemas.openxmlformats.org/officeDocument/2006/relationships/hyperlink" Target="https://www.profesia.sk/kariera-v-kocke/vzory-dokumentov/vzor-dohody-o-brigadnickej-praci-studenta/" TargetMode="External"/><Relationship Id="rId10" Type="http://schemas.openxmlformats.org/officeDocument/2006/relationships/hyperlink" Target="https://expressoemprego.pt/carreiras/como-escrever-um-cv/2281" TargetMode="External"/><Relationship Id="rId4" Type="http://schemas.openxmlformats.org/officeDocument/2006/relationships/hyperlink" Target="https://www.zivotopis-online.sk/editor/motivacny-list/" TargetMode="External"/><Relationship Id="rId9" Type="http://schemas.openxmlformats.org/officeDocument/2006/relationships/hyperlink" Target="https://expressoemprego.pt/carreiras/carta-de-apresentacao/228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fesia.sk/kariera-v-kocke/vzory-dokumentov/vzor-dohody-o-brigadnickej-praci-studenta/" TargetMode="External"/><Relationship Id="rId13" Type="http://schemas.openxmlformats.org/officeDocument/2006/relationships/hyperlink" Target="https://expressoemprego.pt/carreiras/como-escrever-um-cv/2281" TargetMode="External"/><Relationship Id="rId3" Type="http://schemas.openxmlformats.org/officeDocument/2006/relationships/hyperlink" Target="https://www.jazykovevzdelavanie.sk/2021/02/jazykova-komunikacia-v-slovencine/" TargetMode="External"/><Relationship Id="rId7" Type="http://schemas.openxmlformats.org/officeDocument/2006/relationships/hyperlink" Target="https://www.zivotopis-online.sk/editor/motivacny-list/" TargetMode="External"/><Relationship Id="rId12" Type="http://schemas.openxmlformats.org/officeDocument/2006/relationships/hyperlink" Target="https://expressoemprego.pt/carreiras/carta-de-apresentacao/2282" TargetMode="External"/><Relationship Id="rId2" Type="http://schemas.openxmlformats.org/officeDocument/2006/relationships/notesSlide" Target="../notesSlides/notesSlide10.xml"/><Relationship Id="rId16" Type="http://schemas.openxmlformats.org/officeDocument/2006/relationships/hyperlink" Target="https://medziludmi.sk/typy-komunikacie-jej-funkcia-a-vyzna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ivotopis-online.sk/editor/zivotopis/" TargetMode="External"/><Relationship Id="rId11" Type="http://schemas.openxmlformats.org/officeDocument/2006/relationships/hyperlink" Target="https://europa.eu/europass/eportfolio/screen/cv-editor?lang=sk" TargetMode="External"/><Relationship Id="rId5" Type="http://schemas.openxmlformats.org/officeDocument/2006/relationships/hyperlink" Target="https://www.dti.sk/data/files/file-1610955187-600539b400ce8.pdf" TargetMode="External"/><Relationship Id="rId15" Type="http://schemas.openxmlformats.org/officeDocument/2006/relationships/hyperlink" Target="https://www.prohuman.sk/pedagogika/komunikacia-vo-svete-edukacie" TargetMode="External"/><Relationship Id="rId10" Type="http://schemas.openxmlformats.org/officeDocument/2006/relationships/hyperlink" Target="https://rzovp.sk/wp-content/uploads/2022/07/Vzor-zmluva-o-dualnom-vzdelavani-odborny-vycvik-od-1.1.2022-.pdf" TargetMode="External"/><Relationship Id="rId4" Type="http://schemas.openxmlformats.org/officeDocument/2006/relationships/hyperlink" Target="https://www.minedu.sk/data/files/6546_metod_material-komunikacne-postupy-pre-podporu-rozhodovania-o-povolani-odb_vzdel.pdf" TargetMode="External"/><Relationship Id="rId9" Type="http://schemas.openxmlformats.org/officeDocument/2006/relationships/hyperlink" Target="https://www.pracovnestaze.sk/vzory-dokumentov/zmluva-pre-stazistu" TargetMode="External"/><Relationship Id="rId14" Type="http://schemas.openxmlformats.org/officeDocument/2006/relationships/hyperlink" Target="https://www.eures.sk/zivotne-a-pracovne-podmienky-v-portugalsk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B04B39DB-E55A-107D-43EC-2FEE663F7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9816"/>
            <a:ext cx="9144000" cy="19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103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 idx="4294967295"/>
          </p:nvPr>
        </p:nvSpPr>
        <p:spPr>
          <a:xfrm>
            <a:off x="762000" y="274638"/>
            <a:ext cx="8229600" cy="1096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2800"/>
              <a:t>Ďalšie vzory písomných dokumentov (informácií o nich) uvádzame v internetových odkazoch:</a:t>
            </a:r>
            <a:br>
              <a:rPr lang="sk-SK" sz="2800"/>
            </a:br>
            <a:endParaRPr sz="2800"/>
          </a:p>
        </p:txBody>
      </p:sp>
      <p:sp>
        <p:nvSpPr>
          <p:cNvPr id="140" name="Google Shape;140;p22"/>
          <p:cNvSpPr txBox="1">
            <a:spLocks noGrp="1"/>
          </p:cNvSpPr>
          <p:nvPr>
            <p:ph type="body" idx="4294967295"/>
          </p:nvPr>
        </p:nvSpPr>
        <p:spPr>
          <a:xfrm>
            <a:off x="914400" y="1295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V slovenskom jazyku: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3"/>
              </a:rPr>
              <a:t>Editor | Životopis online (zivotopis-online.sk)</a:t>
            </a:r>
            <a:r>
              <a:rPr lang="sk-SK" sz="2800"/>
              <a:t> </a:t>
            </a:r>
            <a:endParaRPr/>
          </a:p>
          <a:p>
            <a:pPr marL="34290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4"/>
              </a:rPr>
              <a:t>MOTIVAČNÝ LIST - Vytvorte si svoj motivačný list rýchlo a jednoducho (zivotopis-online.sk)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5"/>
              </a:rPr>
              <a:t>Vzor dohody o brigádnickej práci | Kariéra v kocke | PROFESIA.SK</a:t>
            </a:r>
            <a:r>
              <a:rPr lang="sk-SK" sz="1800"/>
              <a:t>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6"/>
              </a:rPr>
              <a:t>☆ Zmluva pre stážistu | Pracovné stáže - získaj prax už počas školy (pracovnestaze.sk)</a:t>
            </a:r>
            <a:r>
              <a:rPr lang="sk-SK" sz="1800"/>
              <a:t>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7"/>
              </a:rPr>
              <a:t>Microsoft Word - Vzor-zmluva-o-dualnom-vzdelavani-odborny-vycvik-od-1.1.2022-.docx (rzovp.sk)</a:t>
            </a:r>
            <a:r>
              <a:rPr lang="sk-SK" sz="1800"/>
              <a:t>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8"/>
              </a:rPr>
              <a:t>https://europa.eu/europass/eportfolio/screen/cv-editor?lang=sk</a:t>
            </a:r>
            <a:endParaRPr sz="180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k-SK" sz="2800"/>
              <a:t> </a:t>
            </a:r>
            <a:r>
              <a:rPr lang="sk-SK" sz="1800"/>
              <a:t>v portugalskom jazyku: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9"/>
              </a:rPr>
              <a:t>Motivačný list | Expresné zamestnanie (expressoemprego.pt)</a:t>
            </a:r>
            <a:r>
              <a:rPr lang="sk-SK" sz="1800"/>
              <a:t> </a:t>
            </a:r>
            <a:endParaRPr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k-SK" sz="1800" u="sng">
                <a:solidFill>
                  <a:schemeClr val="hlink"/>
                </a:solidFill>
                <a:hlinkClick r:id="rId10"/>
              </a:rPr>
              <a:t>Ako napísať životopis | Expresné zamestnanie (expressoemprego.pt)</a:t>
            </a:r>
            <a:r>
              <a:rPr lang="sk-SK" sz="1800"/>
              <a:t> </a:t>
            </a:r>
            <a:endParaRPr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4000"/>
              <a:t>Zoznam použitých bibliografických odkazov:</a:t>
            </a:r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3"/>
              </a:rPr>
              <a:t>https://www.jazykovevzdelavanie.sk/2021/02/jazykova-komunikacia-v-slovencine/</a:t>
            </a:r>
            <a:endParaRPr sz="1600" u="sng"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4"/>
              </a:rPr>
              <a:t>https://www.minedu.sk/data/files/6546_metod_material-komunikacne-postupy-pre-podporu-rozhodovania-o-povolani-odb_vzdel.pdf</a:t>
            </a:r>
            <a:endParaRPr sz="1600" u="sng"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5"/>
              </a:rPr>
              <a:t>file-1610955187-600539b400ce8.pdf (dti.sk)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6"/>
              </a:rPr>
              <a:t>Editor | Životopis online (zivotopis-online.sk)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7"/>
              </a:rPr>
              <a:t>MOTIVAČNÝ LIST - Vytvorte si svoj motivačný list rýchlo a jednoducho (zivotopis-online.sk)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8"/>
              </a:rPr>
              <a:t>Vzor dohody o brigádnickej práci | Kariéra v kocke | PROFESIA.SK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9"/>
              </a:rPr>
              <a:t>☆ Zmluva pre stážistu | Pracovné stáže - získaj prax už počas školy (pracovnestaze.sk)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0"/>
              </a:rPr>
              <a:t>Microsoft Word - Vzor-zmluva-o-dualnom-vzdelavani-odborny-vycvik-od-1.1.2022-.docx (rzovp.sk)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1"/>
              </a:rPr>
              <a:t>https://europa.eu/europass/eportfolio/screen/cv-editor?lang=sk</a:t>
            </a:r>
            <a:endParaRPr sz="1600"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2"/>
              </a:rPr>
              <a:t>Motivačný list | Expresné zamestnanie (expressoemprego.pt)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3"/>
              </a:rPr>
              <a:t>Ako napísať životopis | Expresné zamestnanie (expressoemprego.pt)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4"/>
              </a:rPr>
              <a:t>Životné a pracovné podmienky v Portugalsku - EURES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5"/>
              </a:rPr>
              <a:t>Komunikácia vo svete edukácie | Prohuman</a:t>
            </a:r>
            <a:r>
              <a:rPr lang="sk-SK" sz="1600"/>
              <a:t>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sk-SK" sz="1600" u="sng">
                <a:solidFill>
                  <a:schemeClr val="hlink"/>
                </a:solidFill>
                <a:hlinkClick r:id="rId16"/>
              </a:rPr>
              <a:t>Typy komunikácie, jej funkcia a význam - Medzi ľuďmi (medziludmi.sk)</a:t>
            </a:r>
            <a:r>
              <a:rPr lang="sk-SK" sz="1600"/>
              <a:t> </a:t>
            </a:r>
            <a:endParaRPr/>
          </a:p>
          <a:p>
            <a:pPr marL="342900" lvl="0" indent="-2413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>
            <a:spLocks noGrp="1"/>
          </p:cNvSpPr>
          <p:nvPr>
            <p:ph type="body" idx="4294967295"/>
          </p:nvPr>
        </p:nvSpPr>
        <p:spPr>
          <a:xfrm>
            <a:off x="304800" y="762000"/>
            <a:ext cx="8458200" cy="5364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/>
              <a:t>Spôsoby verbálnej (ústnej a písomnej) komunikácie medzi žiakmi a zamestnávateľmi firiem</a:t>
            </a:r>
            <a:endParaRPr/>
          </a:p>
          <a:p>
            <a:pPr marL="342900" lvl="0" indent="-34290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k-SK" sz="2800"/>
              <a:t>Vypracovala: Mgr. Natália Šamajová</a:t>
            </a:r>
            <a:endParaRPr/>
          </a:p>
        </p:txBody>
      </p:sp>
      <p:pic>
        <p:nvPicPr>
          <p:cNvPr id="152" name="Google Shape;152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2971800"/>
            <a:ext cx="5334000" cy="285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sk-SK" sz="4000"/>
            </a:br>
            <a:r>
              <a:rPr lang="sk-SK" sz="4000"/>
              <a:t>Spôsoby verbálnej (ústnej a písomnej) komunikácie medzi žiakmi a zamestnávateľmi firiem</a:t>
            </a:r>
            <a:endParaRPr/>
          </a:p>
        </p:txBody>
      </p:sp>
      <p:pic>
        <p:nvPicPr>
          <p:cNvPr id="90" name="Google Shape;90;p14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2362200"/>
            <a:ext cx="4114800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2132013"/>
            <a:ext cx="3228975" cy="1849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4419600" y="4267200"/>
            <a:ext cx="36099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600"/>
              <a:t>Teoretické východiská verbálnej komunikácie</a:t>
            </a:r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k-SK" sz="2800" b="1"/>
              <a:t>Verbálna komunikácia</a:t>
            </a:r>
            <a:r>
              <a:rPr lang="sk-SK" sz="2800"/>
              <a:t> (z lat. verbum =slovo)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/>
              <a:t>je komunikácia, ktorá </a:t>
            </a:r>
            <a:r>
              <a:rPr lang="sk-SK" sz="2800" b="1"/>
              <a:t>sa realizuje</a:t>
            </a:r>
            <a:r>
              <a:rPr lang="sk-SK" sz="2800"/>
              <a:t> </a:t>
            </a:r>
            <a:r>
              <a:rPr lang="sk-SK" sz="2800" b="1"/>
              <a:t>prostredníctvom slov v reči;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/>
              <a:t>radí sa</a:t>
            </a:r>
            <a:r>
              <a:rPr lang="sk-SK" sz="2800" b="1"/>
              <a:t> k sociálnym kompetenciám, </a:t>
            </a:r>
            <a:r>
              <a:rPr lang="sk-SK" sz="2800"/>
              <a:t>kam zaraďujeme aj</a:t>
            </a:r>
            <a:r>
              <a:rPr lang="sk-SK" sz="2800" b="1"/>
              <a:t> schopnosť tímovej práce.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k-SK" sz="2800" b="1"/>
              <a:t>Dve podoby verbálnej komunikácie: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 i="1"/>
              <a:t>zvuková/ rečová – ústna </a:t>
            </a:r>
            <a:r>
              <a:rPr lang="sk-SK" sz="2800" i="1"/>
              <a:t>(realizuje sa</a:t>
            </a:r>
            <a:r>
              <a:rPr lang="sk-SK" sz="2800" b="1" i="1"/>
              <a:t> </a:t>
            </a:r>
            <a:r>
              <a:rPr lang="sk-SK" sz="2800" i="1"/>
              <a:t>prostredníctvom hovoreného slova)</a:t>
            </a:r>
            <a:endParaRPr sz="2800" b="1" i="1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 i="1"/>
              <a:t>grafická – písomná </a:t>
            </a:r>
            <a:r>
              <a:rPr lang="sk-SK" sz="2800" i="1"/>
              <a:t>(realizuje </a:t>
            </a:r>
            <a:r>
              <a:rPr lang="sk-SK" sz="2800"/>
              <a:t>sa písomným zaznamenávaním na papier)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4000" i="1"/>
              <a:t>Druhy verbálnej komunikácie - ústnej komunikácie</a:t>
            </a:r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sk-SK" sz="2800" u="sng"/>
              <a:t>Vo všeobecnosti možno sem zaradiť:</a:t>
            </a:r>
            <a:endParaRPr/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/>
              <a:t>dialóg/rozhovor </a:t>
            </a:r>
            <a:r>
              <a:rPr lang="sk-SK" sz="2800"/>
              <a:t>(osobný, telefonický)</a:t>
            </a:r>
            <a:endParaRPr sz="2800" b="1"/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/>
              <a:t>monológ</a:t>
            </a:r>
            <a:r>
              <a:rPr lang="sk-SK" sz="2800"/>
              <a:t> (samostatný prehovor osoby),</a:t>
            </a:r>
            <a:endParaRPr/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/>
              <a:t>diskusia</a:t>
            </a:r>
            <a:r>
              <a:rPr lang="sk-SK" sz="2800"/>
              <a:t> (predpokladá súhrn dialogických prejavov na istú tému/predmet nášho dialógu)</a:t>
            </a:r>
            <a:endParaRPr/>
          </a:p>
          <a:p>
            <a:pPr marL="609600" lvl="0" indent="-609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/>
              <a:t>debata</a:t>
            </a:r>
            <a:r>
              <a:rPr lang="sk-SK" sz="2800"/>
              <a:t> (je súhrn živých spontánnych dialogických prejavov na istú tému</a:t>
            </a:r>
            <a:r>
              <a:rPr lang="sk-SK"/>
              <a:t>)</a:t>
            </a:r>
            <a:endParaRPr/>
          </a:p>
          <a:p>
            <a:pPr marL="609600" lvl="0" indent="-609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sk-SK" sz="2800" b="1"/>
              <a:t>konzultácia/porada </a:t>
            </a:r>
            <a:r>
              <a:rPr lang="sk-SK" sz="2800"/>
              <a:t>(pýtanie sa na názor)</a:t>
            </a:r>
            <a:endParaRPr sz="2800" b="1"/>
          </a:p>
          <a:p>
            <a:pPr marL="609600" lvl="0" indent="-4064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4000" i="1"/>
              <a:t>Druhy verbálnej komunikácie - písomnej komunikácie</a:t>
            </a:r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sk-SK" u="sng"/>
              <a:t>Vo všeobecnosti možno sem zaradiť: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sk-SK" b="1"/>
              <a:t>list</a:t>
            </a:r>
            <a:r>
              <a:rPr lang="sk-SK"/>
              <a:t> (súkromný, úradný)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sk-SK" b="1"/>
              <a:t>email </a:t>
            </a:r>
            <a:r>
              <a:rPr lang="sk-SK"/>
              <a:t>(elektronická správa)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sk-SK" b="1"/>
              <a:t>zápis </a:t>
            </a:r>
            <a:r>
              <a:rPr lang="sk-SK"/>
              <a:t>(rukou písaný, resp. strojom, napr. poznámky)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sk-SK" b="1"/>
              <a:t>pretlačený/elektronický formulár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sk-SK" b="1"/>
              <a:t>pozvánka, správa</a:t>
            </a:r>
            <a:r>
              <a:rPr lang="sk-SK"/>
              <a:t> a pod.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200" i="1"/>
              <a:t>Niektoré spôsoby</a:t>
            </a:r>
            <a:r>
              <a:rPr lang="sk-SK" sz="3200"/>
              <a:t> </a:t>
            </a:r>
            <a:r>
              <a:rPr lang="sk-SK" sz="3200" i="1"/>
              <a:t>verbálnej</a:t>
            </a:r>
            <a:r>
              <a:rPr lang="sk-SK" sz="3200"/>
              <a:t> </a:t>
            </a:r>
            <a:r>
              <a:rPr lang="sk-SK" sz="3200" i="1"/>
              <a:t>komunikácie medzi firmami a školami/žiakmi *</a:t>
            </a: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 b="1" u="sng"/>
              <a:t>Ústna komunikácia a jej najčastejšie formy: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sz="2000" b="1"/>
              <a:t>rozhovor/dialóg</a:t>
            </a:r>
            <a:r>
              <a:rPr lang="sk-SK" sz="2000"/>
              <a:t> (rôzne podoby dialógu: </a:t>
            </a:r>
            <a:r>
              <a:rPr lang="sk-SK" sz="2000" i="1"/>
              <a:t>osobný/neosobný, formálny/ neformálny...)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 b="1"/>
              <a:t>Formálny dialóg:</a:t>
            </a:r>
            <a:r>
              <a:rPr lang="sk-SK" sz="2000"/>
              <a:t> napr. exkurzia/návšteva zamestnanca školy vo firme (v rámci nadviazania spolupráce), v ktorej bude prebiehať praktické vyučovanie.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 b="1"/>
              <a:t>Neformálny dialóg:</a:t>
            </a:r>
            <a:r>
              <a:rPr lang="sk-SK" sz="2000"/>
              <a:t> napr. medzi školiacim zamestnancom firmy a žiakom). Obyčajne sa realizuje </a:t>
            </a:r>
            <a:r>
              <a:rPr lang="sk-SK" sz="2000" b="1"/>
              <a:t>diskusiou </a:t>
            </a:r>
            <a:r>
              <a:rPr lang="sk-SK" sz="2000"/>
              <a:t>firmy priamo so žiakmi/záujemcami o prácu - </a:t>
            </a:r>
            <a:r>
              <a:rPr lang="sk-SK" sz="2000" b="1"/>
              <a:t>metódou otázok a odpovedí.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sz="2000" b="1"/>
              <a:t>monológ ako súčasť vysvetľovania </a:t>
            </a:r>
            <a:r>
              <a:rPr lang="sk-SK" sz="2000"/>
              <a:t>v školskom i v pracovnom/ firemnom prostredí – napr. </a:t>
            </a:r>
            <a:r>
              <a:rPr lang="sk-SK" sz="2000" b="1"/>
              <a:t>odborná prednáška, prezentácia činnosti firmy v škole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sz="2000" b="1"/>
              <a:t>konzultácia/porada</a:t>
            </a:r>
            <a:r>
              <a:rPr lang="sk-SK" sz="2000"/>
              <a:t> (</a:t>
            </a:r>
            <a:r>
              <a:rPr lang="sk-SK" sz="2000" b="1"/>
              <a:t>pýtanie sa žiaka na názor</a:t>
            </a:r>
            <a:r>
              <a:rPr lang="sk-SK" sz="2000"/>
              <a:t> napr. učiteľa/školiaceho pracovníka k zadanej pracovnej úlohe)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sk-SK" sz="1600" b="1"/>
              <a:t>*</a:t>
            </a:r>
            <a:r>
              <a:rPr lang="sk-SK" sz="1400"/>
              <a:t>Uvedené spôsoby verbálnej komunikácie sú výsledkom môjho pozorovania realizovaného počas zahraničnej pracovnej cesty v Portugalsku v rámci výmenného programu Erasmus +</a:t>
            </a:r>
            <a:endParaRPr sz="1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200" i="1"/>
              <a:t>Niektoré spôsoby verbálnej</a:t>
            </a:r>
            <a:r>
              <a:rPr lang="sk-SK" sz="3200"/>
              <a:t> </a:t>
            </a:r>
            <a:r>
              <a:rPr lang="sk-SK" sz="3200" i="1"/>
              <a:t>komunikácie medzi firmami a školami/žiakmi *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sk-SK" sz="2400" b="1" u="sng"/>
              <a:t>Písomná komunikácia a jej časté formy: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1"/>
              <a:t>písomná/elektronická správa, e-mail (</a:t>
            </a:r>
            <a:r>
              <a:rPr lang="sk-SK" sz="2400"/>
              <a:t>medzi zamestnávateľom a školou resp. žiakom/-mi),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1"/>
              <a:t>pretlačený/elektronický formulár</a:t>
            </a:r>
            <a:r>
              <a:rPr lang="sk-SK" sz="2400"/>
              <a:t> (napr. zmluva o duálnom vzdelávaní, stáži...)</a:t>
            </a:r>
            <a:endParaRPr sz="2400" b="1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 b="1"/>
              <a:t>elektronický/tlačený prospekt/propagačný materiál</a:t>
            </a:r>
            <a:r>
              <a:rPr lang="sk-SK" sz="2400"/>
              <a:t> o konkrétnej odbornej profesii firmy. </a:t>
            </a:r>
            <a:r>
              <a:rPr lang="sk-SK" sz="2400" b="1"/>
              <a:t>Častá je elektronická realizácia</a:t>
            </a:r>
            <a:r>
              <a:rPr lang="sk-SK" sz="2400"/>
              <a:t> propagačných materiálov firiem cez sociálne siete (napr. Facebook, Instagram)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sk-SK" sz="2400"/>
              <a:t>Ďalšie písomné dokumenty: </a:t>
            </a:r>
            <a:r>
              <a:rPr lang="sk-SK" sz="2400" b="1"/>
              <a:t>životopis, motivačný/ sprievodný list</a:t>
            </a:r>
            <a:r>
              <a:rPr lang="sk-SK" sz="2400"/>
              <a:t> adresovaný spolupracujúcej firme.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 b="1"/>
              <a:t>*</a:t>
            </a:r>
            <a:r>
              <a:rPr lang="sk-SK" sz="1400"/>
              <a:t>Uvedené spôsoby verbálnej komunikácie sú výsledkom môjho pozorovania realizovaného počas zahraničnej pracovnej cesty v Portugalsku v rámci výmenného programu Erasmus +</a:t>
            </a:r>
            <a:endParaRPr sz="1400" b="1"/>
          </a:p>
          <a:p>
            <a:pPr marL="342900" lvl="0" indent="-25400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/>
          </a:p>
          <a:p>
            <a:pPr marL="34290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200" i="1"/>
              <a:t>Ukážka písomnej verbálnej komunikácie v slovenskom jazyku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 b="1" u="sng"/>
              <a:t>MOTIVAČNÝ LIST – VZOR OBSAHU TEXTU:</a:t>
            </a:r>
            <a:endParaRPr/>
          </a:p>
          <a:p>
            <a:pPr marL="342900" lvl="0" indent="-2540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Vážený pán / vážená pani,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s veľkým záujmom som sa dozvedel / dozvedela o práci, ktorú ponúkate v spoločnosti [názov spoločnosti]. Som presvedčený / presvedčená, že som vhodný / vhodná kandidát / kandidátka na túto pozíciu a rád / rada by som vám predstavil / predstavila svoje skúsenosti a záujem o túto pozíciu.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Som absolventom / absolventkou [názov univerzity] a mám [počet rokov] ročnú skúsenosť v oblasti [oblasť, kde ste získali skúsenosti]. Vďaka tomu som získal / získala cenné skúsenosti v oblasti [určitá oblasť], ktoré by som rád / rada využil / využila v práci pre vašu spoločnosť.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Mojou hlavnou motiváciou pre túto prácu je vaša renomovaná spoločnosť a jej zameranie na [určitý obor]. Som veľmi nadšený / nadšená z vašich projektov v tejto oblasti a vidím príležitosť pre môj prínos. Som taktiež veľmi motivovaný / motivovaná pracovať pre vašu spoločnosť, pretože sa zameriavate na [určitú hodnotu], ktorá je pre mňa dôležitá.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Verím, že moje skúsenosti a záujem o túto pozíciu by boli prínosom pre vašu spoločnosť a že by som mohol / mohla prispieť k vašim cieľom a úspechom. Som pripravený / pripravená na výzvy, ktoré táto pozícia prináša, a som si istý / istá, že môžem dosiahnuť vynikajúce výsledky.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sk-SK" sz="1400"/>
              <a:t>       S pozdravom,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sk-SK" sz="1200"/>
              <a:t>        [Vaše meno]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k-SK" sz="3200" i="1"/>
              <a:t>Ukážka obsahovej stránky písomnej verbálnej komunikácie v slovenskom jazyku</a:t>
            </a:r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sk-SK" sz="2000" b="1" u="sng"/>
              <a:t>VZOR TEXTU SPRIEVODNÉHO LISTU OBSAHUJE: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u="sng"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Vážený [Meno príjemcu],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Odpovedám na Váš inzerát v novinách z 10. januára s ponukou voľného pracovného miesta obchodného zástupcu. Zasielam Vám tento motivačný list, pretože som presvedčený, že mám Vašej firme čo ponúknuť, hlavne vďaka piatim rokom obchodných skúseností.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Tu sú niektoré moje konkrétne úspechy: [vypísanie úspechov].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Potrebujete takú osobu? Ak áno, teším sa na ďalšie rokovania.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V prílohe posielam mimo tohto motivačného listu k nahliadnutiu ešte aj svoj štruktúrovaný životopis. </a:t>
            </a:r>
            <a:r>
              <a:rPr lang="sk-SK" sz="2000" b="1"/>
              <a:t> </a:t>
            </a:r>
            <a:r>
              <a:rPr lang="sk-SK" sz="2000"/>
              <a:t>Teším sa na skorú odpoveď.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sk-SK" sz="2000"/>
              <a:t>     S pozdravom</a:t>
            </a:r>
            <a:br>
              <a:rPr lang="sk-SK" sz="2000"/>
            </a:br>
            <a:r>
              <a:rPr lang="sk-SK" sz="2000"/>
              <a:t>[Vaše meno]</a:t>
            </a:r>
            <a:br>
              <a:rPr lang="sk-SK" sz="2000"/>
            </a:br>
            <a:r>
              <a:rPr lang="sk-SK" sz="2000"/>
              <a:t>Príloha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1164</Words>
  <Application>Microsoft Office PowerPoint</Application>
  <PresentationFormat>Prezentácia na obrazovke (4:3)</PresentationFormat>
  <Paragraphs>86</Paragraphs>
  <Slides>12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4" baseType="lpstr">
      <vt:lpstr>Arial</vt:lpstr>
      <vt:lpstr>Predvolený návrh</vt:lpstr>
      <vt:lpstr>Prezentácia programu PowerPoint</vt:lpstr>
      <vt:lpstr> Spôsoby verbálnej (ústnej a písomnej) komunikácie medzi žiakmi a zamestnávateľmi firiem</vt:lpstr>
      <vt:lpstr>Teoretické východiská verbálnej komunikácie</vt:lpstr>
      <vt:lpstr>Druhy verbálnej komunikácie - ústnej komunikácie</vt:lpstr>
      <vt:lpstr>Druhy verbálnej komunikácie - písomnej komunikácie</vt:lpstr>
      <vt:lpstr>Niektoré spôsoby verbálnej komunikácie medzi firmami a školami/žiakmi *</vt:lpstr>
      <vt:lpstr>Niektoré spôsoby verbálnej komunikácie medzi firmami a školami/žiakmi *</vt:lpstr>
      <vt:lpstr>Ukážka písomnej verbálnej komunikácie v slovenskom jazyku</vt:lpstr>
      <vt:lpstr>Ukážka obsahovej stránky písomnej verbálnej komunikácie v slovenskom jazyku</vt:lpstr>
      <vt:lpstr>Ďalšie vzory písomných dokumentov (informácií o nich) uvádzame v internetových odkazoch: </vt:lpstr>
      <vt:lpstr>Zoznam použitých bibliografických odkazov: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Gabriel</dc:creator>
  <cp:lastModifiedBy>Gabriel Kovács</cp:lastModifiedBy>
  <cp:revision>1</cp:revision>
  <dcterms:modified xsi:type="dcterms:W3CDTF">2024-10-07T09:05:07Z</dcterms:modified>
</cp:coreProperties>
</file>